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7" roundtripDataSignature="AMtx7mg8IuH8a7+qk0MS/AysD18PJr97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" name="Google Shape;10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Relationship Id="rId4" Type="http://schemas.openxmlformats.org/officeDocument/2006/relationships/image" Target="../media/image1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Relationship Id="rId4" Type="http://schemas.openxmlformats.org/officeDocument/2006/relationships/image" Target="../media/image23.png"/><Relationship Id="rId5" Type="http://schemas.openxmlformats.org/officeDocument/2006/relationships/image" Target="../media/image18.png"/><Relationship Id="rId6" Type="http://schemas.openxmlformats.org/officeDocument/2006/relationships/image" Target="../media/image17.png"/><Relationship Id="rId7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Relationship Id="rId4" Type="http://schemas.openxmlformats.org/officeDocument/2006/relationships/image" Target="../media/image29.png"/><Relationship Id="rId5" Type="http://schemas.openxmlformats.org/officeDocument/2006/relationships/image" Target="../media/image24.png"/><Relationship Id="rId6" Type="http://schemas.openxmlformats.org/officeDocument/2006/relationships/image" Target="../media/image21.png"/><Relationship Id="rId7" Type="http://schemas.openxmlformats.org/officeDocument/2006/relationships/image" Target="../media/image28.png"/><Relationship Id="rId8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g"/><Relationship Id="rId4" Type="http://schemas.openxmlformats.org/officeDocument/2006/relationships/image" Target="../media/image22.png"/><Relationship Id="rId5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jp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4.png"/><Relationship Id="rId7" Type="http://schemas.openxmlformats.org/officeDocument/2006/relationships/image" Target="../media/image33.png"/><Relationship Id="rId8" Type="http://schemas.openxmlformats.org/officeDocument/2006/relationships/image" Target="../media/image3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jpg"/><Relationship Id="rId4" Type="http://schemas.openxmlformats.org/officeDocument/2006/relationships/image" Target="../media/image36.png"/><Relationship Id="rId5" Type="http://schemas.openxmlformats.org/officeDocument/2006/relationships/image" Target="../media/image3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jpg"/><Relationship Id="rId4" Type="http://schemas.openxmlformats.org/officeDocument/2006/relationships/image" Target="../media/image3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jpg"/><Relationship Id="rId4" Type="http://schemas.openxmlformats.org/officeDocument/2006/relationships/image" Target="../media/image39.png"/><Relationship Id="rId5" Type="http://schemas.openxmlformats.org/officeDocument/2006/relationships/image" Target="../media/image4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jpg"/><Relationship Id="rId4" Type="http://schemas.openxmlformats.org/officeDocument/2006/relationships/image" Target="../media/image41.png"/><Relationship Id="rId5" Type="http://schemas.openxmlformats.org/officeDocument/2006/relationships/image" Target="../media/image4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2902349" y="1609539"/>
            <a:ext cx="6305025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algun Gothic"/>
              <a:buNone/>
            </a:pPr>
            <a:r>
              <a:rPr b="1" i="0" lang="ko-KR" sz="4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N3 </a:t>
            </a:r>
            <a:r>
              <a:rPr b="1" lang="ko-KR" sz="40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</a:t>
            </a:r>
            <a:r>
              <a:rPr b="1" i="0" lang="ko-KR" sz="4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 중간보고서</a:t>
            </a:r>
            <a:endParaRPr b="1" i="0" sz="4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7961944" y="4582643"/>
            <a:ext cx="340342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2019675001 고미선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2019675041 윤지현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2019675073 황예림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"/>
          <p:cNvSpPr/>
          <p:nvPr/>
        </p:nvSpPr>
        <p:spPr>
          <a:xfrm>
            <a:off x="1234554" y="798420"/>
            <a:ext cx="383274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 및 인수 테스트</a:t>
            </a:r>
            <a:endParaRPr b="1" i="0" sz="2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1" name="Google Shape;151;p10"/>
          <p:cNvSpPr/>
          <p:nvPr/>
        </p:nvSpPr>
        <p:spPr>
          <a:xfrm>
            <a:off x="1234554" y="1229436"/>
            <a:ext cx="355334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algun Gothic"/>
              <a:buNone/>
            </a:pPr>
            <a:r>
              <a:rPr b="0" i="0" lang="ko-KR" sz="1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기간 : 4월 1일 ~ </a:t>
            </a:r>
            <a:r>
              <a:rPr lang="ko-KR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4월 7일</a:t>
            </a:r>
            <a:endParaRPr b="0" i="0" sz="1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2" name="Google Shape;152;p10"/>
          <p:cNvSpPr/>
          <p:nvPr/>
        </p:nvSpPr>
        <p:spPr>
          <a:xfrm>
            <a:off x="0" y="2886380"/>
            <a:ext cx="12192000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Malgun Gothic"/>
              <a:buNone/>
            </a:pPr>
            <a:r>
              <a:rPr b="0" i="0" lang="ko-KR" sz="28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팀원들 각자 구역을 맡아서</a:t>
            </a:r>
            <a:endParaRPr b="0" i="0" sz="28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Malgun Gothic"/>
              <a:buNone/>
            </a:pPr>
            <a:r>
              <a:rPr lang="ko-KR" sz="28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픽셀아트 제작툴</a:t>
            </a:r>
            <a:r>
              <a:rPr b="0" i="0" lang="ko-KR" sz="28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이용하여 픽셀아트를 제작하고</a:t>
            </a:r>
            <a:endParaRPr b="0" i="0" sz="28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Malgun Gothic"/>
              <a:buNone/>
            </a:pPr>
            <a:r>
              <a:rPr b="0" i="0" lang="ko-KR" sz="28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유니티를 이용하여 전체적인 맵을 구성</a:t>
            </a:r>
            <a:endParaRPr b="0" i="0" sz="28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lh5.googleusercontent.com/_98KvxxBtg_1C1fLv77UbXgKztxIiMIpLZlX8X2_Co0_zn6hXTi7i8LOSM20NRX_4sIUg_5I9J1kaX8xoHeyQ9SmzEjy4By4bSSwOD7qh8eWYrBWxHvKSgbwfsSBneeag1BsQsjw" id="157" name="Google Shape;157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72966" y="1700172"/>
            <a:ext cx="6271034" cy="292717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1"/>
          <p:cNvSpPr/>
          <p:nvPr/>
        </p:nvSpPr>
        <p:spPr>
          <a:xfrm>
            <a:off x="1234554" y="798420"/>
            <a:ext cx="383274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 및 인수 테스트</a:t>
            </a:r>
            <a:endParaRPr b="1" i="0" sz="2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9" name="Google Shape;159;p11"/>
          <p:cNvSpPr/>
          <p:nvPr/>
        </p:nvSpPr>
        <p:spPr>
          <a:xfrm>
            <a:off x="1234554" y="1229436"/>
            <a:ext cx="355334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algun Gothic"/>
              <a:buNone/>
            </a:pPr>
            <a:r>
              <a:rPr b="0" i="0" lang="ko-KR" sz="1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기간 : 4월 1일 ~ 4월 7일</a:t>
            </a:r>
            <a:endParaRPr b="0" i="0" sz="1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0" name="Google Shape;160;p11"/>
          <p:cNvSpPr/>
          <p:nvPr/>
        </p:nvSpPr>
        <p:spPr>
          <a:xfrm>
            <a:off x="0" y="4909969"/>
            <a:ext cx="1219199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팀원 모두 steam에서 aseprite를 구입하여 픽셀아트를 제작 후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역할분담으로 맡은 구역을 수집한 자료를 바탕으로 픽셀아트를 제작하고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타일을 맞춰보는 작업을 진행함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lh5.googleusercontent.com/3-talRy5-LJ9juiAN-b900S-zHrtExk3tySLt2JCpPgtzuWoJzTkU7jxDwUH8FF3kPMqRvdOJx-Cpavb6HdX-5tML03I3ZduYebR_FyJDU-WgVGH5wIo4bkpuCWTjhOTFKeM6kyw" id="165" name="Google Shape;165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15965" y="2553847"/>
            <a:ext cx="2442147" cy="22073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4.googleusercontent.com/pq7KJ-8X-nKIW8A4UvBhAhHpUpYq5updM4WW-utQpmGk98lMPw-nNum7ClIx16itu_gmNVh_J5t5vPO0oVxyzEOd6UKDtc6vnHQb9lusLm-XjuxSMHGIKNbWvk1_1KCXJsPHwFFa" id="166" name="Google Shape;166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58113" y="2557761"/>
            <a:ext cx="2346080" cy="22034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5.googleusercontent.com/KAb7hwsBaCQS392kIydQumlI3acWICELx_duGcVVgwIMwKm0SgH_U8F9XTCnliIXOWnUJxSxLMeOgyp_zoU6-3NyP_3a1Rak6iYs_gbuKSmMfvP84qgy3Y5JfTeYW2nFLGRz5kNl" id="167" name="Google Shape;167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02040" y="2553847"/>
            <a:ext cx="2337596" cy="221124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건물, 블라인드이(가) 표시된 사진&#10;&#10;자동 생성된 설명" id="168" name="Google Shape;168;p1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711231" y="1122630"/>
            <a:ext cx="2270621" cy="364245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2"/>
          <p:cNvSpPr/>
          <p:nvPr/>
        </p:nvSpPr>
        <p:spPr>
          <a:xfrm>
            <a:off x="1234554" y="798420"/>
            <a:ext cx="410566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 및 인수 테스트 _ </a:t>
            </a:r>
            <a:r>
              <a:rPr b="1" i="0" lang="ko-KR" sz="16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황예림</a:t>
            </a:r>
            <a:endParaRPr b="1" i="0" sz="16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0" name="Google Shape;170;p12"/>
          <p:cNvSpPr/>
          <p:nvPr/>
        </p:nvSpPr>
        <p:spPr>
          <a:xfrm>
            <a:off x="-1" y="515447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계단 블록의 픽셀아트를 제작하여 학교 첫 입구 오른쪽 배경을 완성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텍스트, 바둑판식, 모자이크이(가) 표시된 사진&#10;&#10;자동 생성된 설명" id="175" name="Google Shape;17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74447" y="2437580"/>
            <a:ext cx="2272451" cy="22724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5.googleusercontent.com/L6PpHM8utRk2f49IZegjJIL2R_Xg9BzZl3ItbUfLKNnHV8_bDWZkGCpj_ifcIWhjmTuRVk86LGjnZnlKyDdXdcFPR6VCLXYEKfxvPGWHDfuRvwdu1nV4Xz1Yh6CPFtd5NdW6aNAu" id="176" name="Google Shape;176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85068" y="1321552"/>
            <a:ext cx="2723651" cy="3388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28156" y="2851842"/>
            <a:ext cx="3257715" cy="185819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3"/>
          <p:cNvSpPr/>
          <p:nvPr/>
        </p:nvSpPr>
        <p:spPr>
          <a:xfrm>
            <a:off x="1234554" y="798420"/>
            <a:ext cx="410566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 및 인수 테스트 _ </a:t>
            </a:r>
            <a:r>
              <a:rPr b="1" i="0" lang="ko-KR" sz="16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황예림</a:t>
            </a:r>
            <a:endParaRPr b="1" i="0" sz="16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9" name="Google Shape;179;p13"/>
          <p:cNvSpPr/>
          <p:nvPr/>
        </p:nvSpPr>
        <p:spPr>
          <a:xfrm>
            <a:off x="-1" y="515447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학교 입구 왼쪽에 위치한 경성대 마크와 경성대 마크가 전시된 돌 블록(벽)을 제작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텍스트이(가) 표시된 사진&#10;&#10;자동 생성된 설명" id="184" name="Google Shape;18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08821" y="2640889"/>
            <a:ext cx="1616147" cy="17295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3.googleusercontent.com/OW3d-V744NB2xw9-Vk4q9iZVnXW_7h_J5NCm75RpKUQsuhnjveO528aN1oj5NXUT3sOiCNPbGhRuWZkZfzAghjlHtDjxdR9k7XBB45nD1styiFH31ZOFOC4xiQd3UR9OWY4OLPWt" id="185" name="Google Shape;185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39005" y="2640889"/>
            <a:ext cx="1632558" cy="17581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텍스트, 모니터, 디스플레이, 그림그리기이(가) 표시된 사진&#10;&#10;자동 생성된 설명" id="186" name="Google Shape;186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53073" y="2649415"/>
            <a:ext cx="1628676" cy="17550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텍스트, 탑재, 그림그리기이(가) 표시된 사진&#10;&#10;자동 생성된 설명" id="187" name="Google Shape;187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965452" y="2649415"/>
            <a:ext cx="1635817" cy="17496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화장품이(가) 표시된 사진&#10;&#10;자동 생성된 설명" id="188" name="Google Shape;188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410681" y="1817107"/>
            <a:ext cx="2581919" cy="2581921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4"/>
          <p:cNvSpPr/>
          <p:nvPr/>
        </p:nvSpPr>
        <p:spPr>
          <a:xfrm>
            <a:off x="1234554" y="798420"/>
            <a:ext cx="410566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 및 인수 테스트 _ </a:t>
            </a:r>
            <a:r>
              <a:rPr b="1" i="0" lang="ko-KR" sz="16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윤지현</a:t>
            </a:r>
            <a:endParaRPr b="1" i="0" sz="16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0" name="Google Shape;190;p14"/>
          <p:cNvSpPr/>
          <p:nvPr/>
        </p:nvSpPr>
        <p:spPr>
          <a:xfrm>
            <a:off x="-1" y="515447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학교 입구 왼쪽의 인도 블록을 4가지 종류의 픽셀아트로 제작하여 조합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lh5.googleusercontent.com/xqnA3bQr1yITxeLhK1CF2iB793rki56nYDEA21WMS98ZeAk1OR-phc7iMdyXAo_qtU-QKxqDL4whRbdOoOg-3Hc1Wla-jaU9LoD951F8q2XED2OHlUi0dfi1-plzge7RUMG1CbRu" id="195" name="Google Shape;19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00175" y="2000817"/>
            <a:ext cx="1258046" cy="2516094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5"/>
          <p:cNvSpPr/>
          <p:nvPr/>
        </p:nvSpPr>
        <p:spPr>
          <a:xfrm>
            <a:off x="1234554" y="798420"/>
            <a:ext cx="410566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 및 인수 테스트 _ </a:t>
            </a:r>
            <a:r>
              <a:rPr b="1" i="0" lang="ko-KR" sz="16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윤지현</a:t>
            </a:r>
            <a:endParaRPr b="1" i="0" sz="16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7" name="Google Shape;197;p15"/>
          <p:cNvSpPr/>
          <p:nvPr/>
        </p:nvSpPr>
        <p:spPr>
          <a:xfrm>
            <a:off x="-1" y="515447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학교 블록 쪽에 놓을 가로등의 픽셀아트를 제작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15"/>
          <p:cNvSpPr/>
          <p:nvPr/>
        </p:nvSpPr>
        <p:spPr>
          <a:xfrm>
            <a:off x="152399" y="558627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학교 차 도로 쪽에 놓을 주정차금지 표지판의 픽셀아트를 제작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텍스트, 표지판이(가) 표시된 사진&#10;&#10;자동 생성된 설명" id="199" name="Google Shape;199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09534" y="1626379"/>
            <a:ext cx="1017527" cy="2879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텍스트이(가) 표시된 사진&#10;&#10;자동 생성된 설명" id="204" name="Google Shape;204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6174" y="2783569"/>
            <a:ext cx="1538794" cy="15868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텍스트이(가) 표시된 사진&#10;&#10;자동 생성된 설명" id="205" name="Google Shape;205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36538" y="2782318"/>
            <a:ext cx="1664731" cy="16167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텍스트, 벽돌, 건축자재이(가) 표시된 사진&#10;&#10;자동 생성된 설명" id="206" name="Google Shape;206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34266" y="2782996"/>
            <a:ext cx="1695646" cy="16005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텍스트, 벽돌, 건축자재, 건물이(가) 표시된 사진&#10;&#10;자동 생성된 설명" id="207" name="Google Shape;207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410681" y="1801640"/>
            <a:ext cx="2581919" cy="25819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텍스트, 디스플레이이(가) 표시된 사진&#10;&#10;자동 생성된 설명" id="208" name="Google Shape;208;p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557110" y="2782317"/>
            <a:ext cx="1632558" cy="161671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6"/>
          <p:cNvSpPr/>
          <p:nvPr/>
        </p:nvSpPr>
        <p:spPr>
          <a:xfrm>
            <a:off x="1234554" y="798420"/>
            <a:ext cx="410566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 및 인수 테스트 _ </a:t>
            </a:r>
            <a:r>
              <a:rPr b="1" i="0" lang="ko-KR" sz="16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고미선</a:t>
            </a:r>
            <a:endParaRPr b="1" i="0" sz="16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0" name="Google Shape;210;p16"/>
          <p:cNvSpPr/>
          <p:nvPr/>
        </p:nvSpPr>
        <p:spPr>
          <a:xfrm>
            <a:off x="-1" y="515447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인도 블록 중 학생회관 쪽 오른쪽 인도 블록의 픽셀아트를 제작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lh5.googleusercontent.com/GJldzieMtVtoKLgkPJjOB_MLxmxZQ8ak6EkwqVgEi-QDQHrGJ0jJvo1bag03VTfOoem27yCjG0975lkn06ehL29EBrdVVKrqOj4QI0QkHcfZdD0k0zj1Glv2OSSLJ9VfwlcR_Btu" id="215" name="Google Shape;21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59120" y="2012521"/>
            <a:ext cx="2388067" cy="24212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텍스트, 화장품이(가) 표시된 사진&#10;&#10;자동 생성된 설명" id="216" name="Google Shape;216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38534" y="2012522"/>
            <a:ext cx="2455099" cy="242123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7"/>
          <p:cNvSpPr/>
          <p:nvPr/>
        </p:nvSpPr>
        <p:spPr>
          <a:xfrm>
            <a:off x="1234554" y="798420"/>
            <a:ext cx="410566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 및 인수 테스트 _ </a:t>
            </a:r>
            <a:r>
              <a:rPr b="1" i="0" lang="ko-KR" sz="16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고미선</a:t>
            </a:r>
            <a:endParaRPr b="1" i="0" sz="16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8" name="Google Shape;218;p17"/>
          <p:cNvSpPr/>
          <p:nvPr/>
        </p:nvSpPr>
        <p:spPr>
          <a:xfrm>
            <a:off x="-1" y="515447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팀원이 제작한 인도 블록에 차 도로 부분과 자연스럽게 연결하기 위한 부분을 추가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텍스트이(가) 표시된 사진&#10;&#10;자동 생성된 설명" id="223" name="Google Shape;22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89979" y="1548142"/>
            <a:ext cx="5212038" cy="328317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8"/>
          <p:cNvSpPr/>
          <p:nvPr/>
        </p:nvSpPr>
        <p:spPr>
          <a:xfrm>
            <a:off x="1234554" y="798420"/>
            <a:ext cx="410566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 및 인수 테스트 _ </a:t>
            </a:r>
            <a:r>
              <a:rPr b="1" i="0" lang="ko-KR" sz="16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고미선</a:t>
            </a:r>
            <a:endParaRPr b="1" i="0" sz="16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5" name="Google Shape;225;p18"/>
          <p:cNvSpPr/>
          <p:nvPr/>
        </p:nvSpPr>
        <p:spPr>
          <a:xfrm>
            <a:off x="-1" y="515447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학교 입구 쪽의 횡단보도와 차 도로 픽셀아트를 제작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lh4.googleusercontent.com/bTblXjOS-Mbr_Kp9TwiwkyOssusCAqK5_P7h77DPZvtb9s1FN8SlQ41AqWsYVbrQzqGZMmXNKBH0IT7it2pwrTz8TVYZGE4iovjtfAZ4a9ai8vX1ktG2Fjgwr4YZyTx-huUhW6qp" id="230" name="Google Shape;23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93800" y="1747459"/>
            <a:ext cx="4302199" cy="268714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9"/>
          <p:cNvSpPr/>
          <p:nvPr/>
        </p:nvSpPr>
        <p:spPr>
          <a:xfrm>
            <a:off x="1234554" y="798420"/>
            <a:ext cx="410566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 및 인수 테스트 _ </a:t>
            </a:r>
            <a:r>
              <a:rPr b="1" i="0" lang="ko-KR" sz="16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고미선</a:t>
            </a:r>
            <a:endParaRPr b="1" i="0" sz="16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2" name="Google Shape;232;p19"/>
          <p:cNvSpPr/>
          <p:nvPr/>
        </p:nvSpPr>
        <p:spPr>
          <a:xfrm>
            <a:off x="-1" y="515447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팀원들이 제작한 배경과 픽셀아트를 모아 유니티에 조합하여 학교 입구 씬(1)을 완성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33" name="Google Shape;23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2025" y="1747450"/>
            <a:ext cx="3986150" cy="268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/>
          <p:nvPr/>
        </p:nvSpPr>
        <p:spPr>
          <a:xfrm>
            <a:off x="1234554" y="798420"/>
            <a:ext cx="383274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계획 및 분석</a:t>
            </a:r>
            <a:endParaRPr b="1" i="0" sz="2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1" name="Google Shape;91;p2"/>
          <p:cNvSpPr/>
          <p:nvPr/>
        </p:nvSpPr>
        <p:spPr>
          <a:xfrm>
            <a:off x="3011227" y="2886380"/>
            <a:ext cx="6652146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Malgun Gothic"/>
              <a:buNone/>
            </a:pPr>
            <a:r>
              <a:rPr b="0" i="0" lang="ko-KR" sz="28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 일정과 구현기능 등을 계획하고,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Malgun Gothic"/>
              <a:buNone/>
            </a:pPr>
            <a:r>
              <a:rPr b="0" i="0" lang="ko-KR" sz="28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학교 건물별로 사진자료 및 위치 수집</a:t>
            </a:r>
            <a:endParaRPr b="0" i="0" sz="28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2" name="Google Shape;92;p2"/>
          <p:cNvSpPr/>
          <p:nvPr/>
        </p:nvSpPr>
        <p:spPr>
          <a:xfrm>
            <a:off x="1234554" y="1229436"/>
            <a:ext cx="355334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algun Gothic"/>
              <a:buNone/>
            </a:pPr>
            <a:r>
              <a:rPr b="0" i="0" lang="ko-KR" sz="1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기간 : 3월 15일 ~ 3월 17일</a:t>
            </a:r>
            <a:endParaRPr b="0" i="0" sz="1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"/>
          <p:cNvSpPr/>
          <p:nvPr/>
        </p:nvSpPr>
        <p:spPr>
          <a:xfrm>
            <a:off x="1234554" y="798420"/>
            <a:ext cx="410566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 및 인수 테스트</a:t>
            </a:r>
            <a:endParaRPr b="1" i="0" sz="16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39" name="Google Shape;239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5049" y="1558277"/>
            <a:ext cx="1939502" cy="268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19310" y="1558276"/>
            <a:ext cx="1955538" cy="268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0"/>
          <p:cNvSpPr/>
          <p:nvPr/>
        </p:nvSpPr>
        <p:spPr>
          <a:xfrm>
            <a:off x="5788892" y="2710179"/>
            <a:ext cx="509700" cy="37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BD6EE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2" name="Google Shape;242;p20"/>
          <p:cNvSpPr/>
          <p:nvPr/>
        </p:nvSpPr>
        <p:spPr>
          <a:xfrm>
            <a:off x="92051" y="4538528"/>
            <a:ext cx="1219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lang="ko-KR" sz="20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첫 씬을 제작하고 나서, 픽셀아트 제작에 대한 기본기를 잡고 </a:t>
            </a:r>
            <a:endParaRPr sz="2000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lang="ko-KR" sz="20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학교 입구 씬에 들어가면 좋을 픽셀아트를 추가로 구상</a:t>
            </a:r>
            <a:endParaRPr sz="2000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t/>
            </a:r>
            <a:endParaRPr sz="2000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픽셀비율과 크기가 수정됨 (64px -&gt; 100px)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1"/>
          <p:cNvSpPr/>
          <p:nvPr/>
        </p:nvSpPr>
        <p:spPr>
          <a:xfrm>
            <a:off x="2902349" y="1609539"/>
            <a:ext cx="6305025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000"/>
              <a:buFont typeface="Malgun Gothic"/>
              <a:buNone/>
            </a:pPr>
            <a:r>
              <a:rPr b="1" i="0" lang="ko-KR" sz="4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감사합니다.</a:t>
            </a:r>
            <a:endParaRPr b="1" i="0" sz="4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8" name="Google Shape;248;p21"/>
          <p:cNvSpPr/>
          <p:nvPr/>
        </p:nvSpPr>
        <p:spPr>
          <a:xfrm>
            <a:off x="7961944" y="4582643"/>
            <a:ext cx="340342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2019675001 고미선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2019675041 윤지현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2019675073 황예림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9" name="Google Shape;249;p21"/>
          <p:cNvSpPr/>
          <p:nvPr/>
        </p:nvSpPr>
        <p:spPr>
          <a:xfrm>
            <a:off x="938756" y="5976035"/>
            <a:ext cx="872490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5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템플릿 출처 : https://blog.naver.com/kingstargirl/222671918834?isInf=true</a:t>
            </a:r>
            <a:endParaRPr sz="105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lh4.googleusercontent.com/WnEEPX161HguGKBlf78Km0rx9pY_9NiVfQxTZ6eurGGiewFAOjkD-UHLY2ppi4DCW1yr_w1L71tIWKq0f95pWuq3jCIjZZ--78WZ8jzQD_YLxO8X2XvUp7la3ZylMh8aXDGqwlre" id="97" name="Google Shape;97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69547" y="1989763"/>
            <a:ext cx="8992550" cy="233029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3"/>
          <p:cNvSpPr/>
          <p:nvPr/>
        </p:nvSpPr>
        <p:spPr>
          <a:xfrm>
            <a:off x="1234554" y="798420"/>
            <a:ext cx="383274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계획 및 분석</a:t>
            </a:r>
            <a:endParaRPr b="1" i="0" sz="2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9" name="Google Shape;99;p3"/>
          <p:cNvSpPr/>
          <p:nvPr/>
        </p:nvSpPr>
        <p:spPr>
          <a:xfrm>
            <a:off x="1" y="480570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팀원들과 원활한 소통과 자료 공유를 위한 구글 공유 드라이브 생성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/>
          <p:nvPr/>
        </p:nvSpPr>
        <p:spPr>
          <a:xfrm>
            <a:off x="1234554" y="798420"/>
            <a:ext cx="383274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계획 및 분석</a:t>
            </a:r>
            <a:endParaRPr b="1" i="0" sz="2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5" name="Google Shape;10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45813" y="1783586"/>
            <a:ext cx="2572318" cy="2580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47927" y="1783586"/>
            <a:ext cx="2619878" cy="2580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07796" y="1874121"/>
            <a:ext cx="4775377" cy="248964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4"/>
          <p:cNvSpPr/>
          <p:nvPr/>
        </p:nvSpPr>
        <p:spPr>
          <a:xfrm>
            <a:off x="2661721" y="4906403"/>
            <a:ext cx="7025488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학교 외부와 길은 네이버 지도 거리뷰 참고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학교 내부(중앙도서관,건학기념관 등)는 직접 사진 자료 수집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텍스트, 스크린샷, 하얀색, 다른이(가) 표시된 사진&#10;&#10;자동 생성된 설명" id="113" name="Google Shape;11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0324" y="1538784"/>
            <a:ext cx="7704182" cy="373033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5"/>
          <p:cNvSpPr/>
          <p:nvPr/>
        </p:nvSpPr>
        <p:spPr>
          <a:xfrm>
            <a:off x="1234554" y="798420"/>
            <a:ext cx="383274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계획 및 분석</a:t>
            </a:r>
            <a:endParaRPr b="1" i="0" sz="2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5" name="Google Shape;115;p5"/>
          <p:cNvSpPr/>
          <p:nvPr/>
        </p:nvSpPr>
        <p:spPr>
          <a:xfrm>
            <a:off x="1" y="555226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자료들을 공유 드라이브에 폴더 생성 후 파일 이름을 알아보기 쉽게 정리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/>
          <p:nvPr/>
        </p:nvSpPr>
        <p:spPr>
          <a:xfrm>
            <a:off x="1234554" y="798420"/>
            <a:ext cx="383274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설계</a:t>
            </a:r>
            <a:endParaRPr b="1" i="0" sz="2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1" name="Google Shape;121;p6"/>
          <p:cNvSpPr/>
          <p:nvPr/>
        </p:nvSpPr>
        <p:spPr>
          <a:xfrm>
            <a:off x="1234554" y="1229436"/>
            <a:ext cx="355334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algun Gothic"/>
              <a:buNone/>
            </a:pPr>
            <a:r>
              <a:rPr b="0" i="0" lang="ko-KR" sz="1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기간 : 3월 17일 ~ 3월 31일</a:t>
            </a:r>
            <a:endParaRPr b="0" i="0" sz="1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2" name="Google Shape;122;p6"/>
          <p:cNvSpPr/>
          <p:nvPr/>
        </p:nvSpPr>
        <p:spPr>
          <a:xfrm>
            <a:off x="2127564" y="2886380"/>
            <a:ext cx="7804087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Malgun Gothic"/>
              <a:buNone/>
            </a:pPr>
            <a:r>
              <a:rPr b="0" i="0" lang="ko-KR" sz="28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경성대 건물별로 위치구성을 잡아</a:t>
            </a:r>
            <a:endParaRPr b="0" i="0" sz="28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Malgun Gothic"/>
              <a:buNone/>
            </a:pPr>
            <a:r>
              <a:rPr b="0" i="0" lang="ko-KR" sz="28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미니 맵을 구성하고, 기본적인 틀을 디자인한다.</a:t>
            </a:r>
            <a:endParaRPr b="0" i="0" sz="28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lh3.googleusercontent.com/RWxJpnf35z-9wEedeOunvWFzaPwMfWXCUBZGXCiSoNwQZ0CrESCmzqFahDddDjgPHgCXa-2lJeNqAclcmsa3kSgxAA8xPPfk6izrZqlFAQ2fhV4pTMo71fEmuk6xaZS4rIGZ9w9Z" id="127" name="Google Shape;12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32497" y="1015646"/>
            <a:ext cx="7727001" cy="387667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7"/>
          <p:cNvSpPr/>
          <p:nvPr/>
        </p:nvSpPr>
        <p:spPr>
          <a:xfrm>
            <a:off x="1234554" y="798420"/>
            <a:ext cx="383274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설계</a:t>
            </a:r>
            <a:endParaRPr b="1" i="0" sz="2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" name="Google Shape;129;p7"/>
          <p:cNvSpPr/>
          <p:nvPr/>
        </p:nvSpPr>
        <p:spPr>
          <a:xfrm>
            <a:off x="-1" y="5154479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씬을 그리며 기본적인 틀 구성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p7"/>
          <p:cNvSpPr/>
          <p:nvPr/>
        </p:nvSpPr>
        <p:spPr>
          <a:xfrm>
            <a:off x="0" y="5586747"/>
            <a:ext cx="121919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부족한 자료 수집 : 학교 입구 계단, 인도 블록, 멀티미디어관 등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/>
          <p:nvPr/>
        </p:nvSpPr>
        <p:spPr>
          <a:xfrm>
            <a:off x="1234554" y="798420"/>
            <a:ext cx="383274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설계</a:t>
            </a:r>
            <a:endParaRPr b="1" i="0" sz="2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" name="Google Shape;136;p8"/>
          <p:cNvSpPr/>
          <p:nvPr/>
        </p:nvSpPr>
        <p:spPr>
          <a:xfrm>
            <a:off x="1234554" y="798420"/>
            <a:ext cx="383274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설계</a:t>
            </a:r>
            <a:endParaRPr b="1" i="0" sz="2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8"/>
          <p:cNvSpPr/>
          <p:nvPr/>
        </p:nvSpPr>
        <p:spPr>
          <a:xfrm>
            <a:off x="4635500" y="2616631"/>
            <a:ext cx="12192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픽셀아트 제작에 대한 기본기를 잡기 위해 중간 발표까지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구현할 장면(학교입구</a:t>
            </a:r>
            <a:r>
              <a:rPr lang="ko-KR" sz="20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정하여 제작할 픽셀아트를 논의</a:t>
            </a:r>
            <a:endParaRPr sz="2000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19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(인도타일, 계단타일, 도로타일, 횡단보도타일, 가로등 등)</a:t>
            </a:r>
            <a:endParaRPr b="0" i="0" sz="19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t/>
            </a:r>
            <a:endParaRPr sz="2000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lang="ko-KR" sz="20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유니티의 화면비율과 화면에 들어갈 타일 수를 정함(20:10)</a:t>
            </a:r>
            <a:endParaRPr sz="2000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38" name="Google Shape;13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4554" y="1765301"/>
            <a:ext cx="3243676" cy="41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"/>
          <p:cNvSpPr/>
          <p:nvPr/>
        </p:nvSpPr>
        <p:spPr>
          <a:xfrm>
            <a:off x="1234554" y="798420"/>
            <a:ext cx="383274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Malgun Gothic"/>
              <a:buNone/>
            </a:pPr>
            <a:r>
              <a:rPr b="1" i="0" lang="ko-KR" sz="24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설계</a:t>
            </a:r>
            <a:endParaRPr b="1" i="0" sz="24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4" name="Google Shape;14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4554" y="1765301"/>
            <a:ext cx="3243676" cy="414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9"/>
          <p:cNvSpPr/>
          <p:nvPr/>
        </p:nvSpPr>
        <p:spPr>
          <a:xfrm>
            <a:off x="4656475" y="2620456"/>
            <a:ext cx="121920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▶ 제작할 픽셀아트 역할분담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t/>
            </a:r>
            <a:endParaRPr sz="2000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윤지현 : 인도 블록(학교 입구 왼쪽),가로등,주차금지표지판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황예림 : 계단 블록, 학교 입구 왼쪽 경성대 마크 벽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고미선 : 인도 블록(학생회관 오른쪽), 차 도로 블록</a:t>
            </a:r>
            <a:endParaRPr b="0" i="0" sz="2000" u="none" cap="none" strike="noStrik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2021-05-30T08:06:49Z</dcterms:created>
  <dc:creator>왕별</dc:creator>
</cp:coreProperties>
</file>